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TEM</a:t>
            </a:r>
            <a:r>
              <a:rPr lang="zh-CN" altLang="en-US" dirty="0" smtClean="0"/>
              <a:t>标定方法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09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31839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2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128792" cy="383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1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5904656" cy="508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73216"/>
            <a:ext cx="438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5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264696" cy="553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6912768" cy="607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6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04664"/>
            <a:ext cx="721943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9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768344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0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632848" cy="62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1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全屏显示(4:3)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TEM标定方法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</dc:title>
  <dc:creator>minjing</dc:creator>
  <cp:lastModifiedBy>minjing</cp:lastModifiedBy>
  <cp:revision>3</cp:revision>
  <dcterms:created xsi:type="dcterms:W3CDTF">2015-04-19T15:05:30Z</dcterms:created>
  <dcterms:modified xsi:type="dcterms:W3CDTF">2015-04-19T15:16:12Z</dcterms:modified>
</cp:coreProperties>
</file>