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2015/4/19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TEM</a:t>
            </a:r>
            <a:r>
              <a:rPr lang="zh-CN" altLang="en-US" dirty="0" smtClean="0"/>
              <a:t>标定方法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8097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76672"/>
            <a:ext cx="7318399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423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04664"/>
            <a:ext cx="7128792" cy="3832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417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6632"/>
            <a:ext cx="5904656" cy="5085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5373216"/>
            <a:ext cx="43815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151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76672"/>
            <a:ext cx="6264696" cy="5530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406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60648"/>
            <a:ext cx="6912768" cy="6074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062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9" y="404664"/>
            <a:ext cx="7219431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492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20688"/>
            <a:ext cx="7683448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009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7632848" cy="6274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414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</Words>
  <Application>Microsoft Office PowerPoint</Application>
  <PresentationFormat>全屏显示(4:3)</PresentationFormat>
  <Paragraphs>1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Office 主题</vt:lpstr>
      <vt:lpstr>TEM标定方法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</dc:title>
  <dc:creator>minjing</dc:creator>
  <cp:lastModifiedBy>minjing</cp:lastModifiedBy>
  <cp:revision>3</cp:revision>
  <dcterms:created xsi:type="dcterms:W3CDTF">2015-04-19T15:05:30Z</dcterms:created>
  <dcterms:modified xsi:type="dcterms:W3CDTF">2015-04-19T15:16:12Z</dcterms:modified>
</cp:coreProperties>
</file>